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44f15b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g2144f15be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Studera exempelkartan och ta med det som viktigt för er tävling på er karta!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144f15be8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4" name="Google Shape;14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sv-SE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Om behov finns lägg in antal varv, langningszon, svåra passager et c.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83ae1d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3" name="Google Shape;153;g3783ae1d18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sv-SE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Om behov finns lägg in antal varv, langningszon, svåra passager et c.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783ae1d18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3" name="Google Shape;16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Lägg in en karta som tydligt visar var dessa områden finns, tryck på att de används!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9a85cf4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1" name="Google Shape;181;ge9a85cf48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e9a85cf48_0_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44f15b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9" name="Google Shape;199;g2144f15be8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144f15be8_0_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8" name="Google Shape;208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0" name="Google Shape;6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0" name="Google Shape;7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Lägg till eller ta bort funktionärer efter behov.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d387444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1" name="Google Shape;81;g36d387444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6d387444d_1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0" name="Google Shape;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Skriv ut denna sida och dela ut!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0" name="Google Shape;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Skriv ut denna sida och dela ut!</a:t>
            </a:r>
            <a:endParaRPr sz="1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2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8" name="Google Shape;108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bort de punkter som ej behövs för er tävling. Skriv ut denna sida och dela ut!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d387444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g36d387444d_1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bort de punkter som ej behövs för er tävling. Skriv ut denna sida och dela ut!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6d387444d_1_4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Studera exempelkartan och ta med det som viktigt för er tävling på er karta!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382286" y="4507534"/>
            <a:ext cx="60277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82286" y="5552660"/>
            <a:ext cx="6027737" cy="51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marL="742950" marR="0" lvl="1" indent="-273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143000" marR="0" lvl="2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600200" marR="0" lvl="3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057400" marR="0" lvl="4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514600" marR="0" lvl="5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2971800" marR="0" lvl="6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429000" marR="0" lvl="7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3886200" marR="0" lvl="8" indent="-215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pic>
        <p:nvPicPr>
          <p:cNvPr id="22" name="Google Shape;22;p2" descr="svenska_skid_forbundet_transparent_bg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100" y="1905000"/>
            <a:ext cx="2434767" cy="146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VAFA_STICKER_rg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05500"/>
            <a:ext cx="1456944" cy="56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624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894388" y="6330950"/>
            <a:ext cx="21336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209800" y="6330950"/>
            <a:ext cx="28194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097838" y="6330950"/>
            <a:ext cx="360362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3048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5410200" y="1981200"/>
            <a:ext cx="3048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3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32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5894388" y="6330950"/>
            <a:ext cx="21336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209800" y="6330950"/>
            <a:ext cx="28194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097838" y="6330950"/>
            <a:ext cx="360362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5894388" y="6330950"/>
            <a:ext cx="21336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209800" y="6330950"/>
            <a:ext cx="28194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097838" y="6330950"/>
            <a:ext cx="360362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894388" y="6330950"/>
            <a:ext cx="21336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2209800" y="6330950"/>
            <a:ext cx="28194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097838" y="6330950"/>
            <a:ext cx="360362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text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624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5894388" y="6330950"/>
            <a:ext cx="21336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09800" y="1981200"/>
            <a:ext cx="624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marR="0" lvl="6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marR="0" lvl="7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marR="0" lvl="8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624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" name="Google Shape;13;p1" descr="ssf_brevhuvud_jb_rgb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9800" y="315913"/>
            <a:ext cx="62484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209800" y="6330950"/>
            <a:ext cx="2819400" cy="19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097838" y="6330950"/>
            <a:ext cx="360362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pic>
        <p:nvPicPr>
          <p:cNvPr id="16" name="Google Shape;16;p1" descr="svenska_skid_forbundet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500" y="317500"/>
            <a:ext cx="1097280" cy="66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VAFA_STICKER_rgb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5905500"/>
            <a:ext cx="1456944" cy="5638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://www.fjalltopploppet.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jalltopplopp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4294967295"/>
          </p:nvPr>
        </p:nvSpPr>
        <p:spPr>
          <a:xfrm>
            <a:off x="1913469" y="5669063"/>
            <a:ext cx="6027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sv-SE" sz="1800"/>
              <a:t>BRUKSVALLARNA 2019-04-10</a:t>
            </a:r>
            <a:endParaRPr sz="1800"/>
          </a:p>
          <a:p>
            <a:pPr marL="0" marR="0" lvl="0" indent="0" algn="ctr" rtl="0">
              <a:lnSpc>
                <a:spcPct val="110000"/>
              </a:lnSpc>
              <a:spcBef>
                <a:spcPts val="360"/>
              </a:spcBef>
              <a:spcAft>
                <a:spcPts val="360"/>
              </a:spcAft>
              <a:buClr>
                <a:schemeClr val="lt1"/>
              </a:buClr>
              <a:buFont typeface="Arial"/>
              <a:buNone/>
            </a:pPr>
            <a:endParaRPr sz="1800"/>
          </a:p>
        </p:txBody>
      </p:sp>
      <p:sp>
        <p:nvSpPr>
          <p:cNvPr id="54" name="Google Shape;54;p8"/>
          <p:cNvSpPr txBox="1">
            <a:spLocks noGrp="1"/>
          </p:cNvSpPr>
          <p:nvPr>
            <p:ph type="ctrTitle" idx="4294967295"/>
          </p:nvPr>
        </p:nvSpPr>
        <p:spPr>
          <a:xfrm>
            <a:off x="1913475" y="3516478"/>
            <a:ext cx="6027600" cy="127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/>
              <a:t>Lagledarmöte</a:t>
            </a:r>
            <a:r>
              <a:rPr lang="sv-SE" sz="24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sv-SE" sz="24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sv-SE" sz="2400" b="0" i="0" u="none" strike="noStrike" cap="none">
                <a:latin typeface="Arial"/>
                <a:ea typeface="Arial"/>
                <a:cs typeface="Arial"/>
                <a:sym typeface="Arial"/>
              </a:rPr>
              <a:t>SM </a:t>
            </a:r>
            <a:r>
              <a:rPr lang="sv-SE" sz="2400"/>
              <a:t>SPRINTSTAFETT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3369075" y="1671495"/>
            <a:ext cx="4572000" cy="17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600" b="1" dirty="0"/>
              <a:t>Fjälltopphelgen </a:t>
            </a:r>
            <a:endParaRPr sz="3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 b="1" dirty="0"/>
              <a:t>11-14 april 2019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000" b="1" dirty="0"/>
              <a:t> </a:t>
            </a:r>
            <a:endParaRPr sz="3000" b="1" dirty="0"/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325" y="1866175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550" y="5435121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Stadi</a:t>
            </a:r>
            <a:r>
              <a:rPr lang="sv-SE" sz="2400">
                <a:solidFill>
                  <a:schemeClr val="dk2"/>
                </a:solidFill>
              </a:rPr>
              <a:t>on</a:t>
            </a:r>
            <a: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layout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533071"/>
            <a:ext cx="712700" cy="7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2057400" y="1262750"/>
            <a:ext cx="55350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5 startspår i plog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Stakning 15 meter i starten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Växling 45*15 meter zon utmarkerad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Skidprepareringszon - 2 ledare per lag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4 korridorer till mål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Banor och preparering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106800" y="1537025"/>
            <a:ext cx="6169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sv-SE" sz="2300" dirty="0">
                <a:solidFill>
                  <a:schemeClr val="dk1"/>
                </a:solidFill>
              </a:rPr>
              <a:t>Banlängd 1200 meter (2*3 sträckor) 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dirty="0">
                <a:solidFill>
                  <a:schemeClr val="dk1"/>
                </a:solidFill>
              </a:rPr>
              <a:t>Fri coachning - respektera </a:t>
            </a:r>
            <a:r>
              <a:rPr lang="sv-SE" sz="2400" dirty="0" err="1">
                <a:solidFill>
                  <a:schemeClr val="dk1"/>
                </a:solidFill>
              </a:rPr>
              <a:t>spårvakter</a:t>
            </a:r>
            <a:br>
              <a:rPr lang="sv-SE" sz="2400" dirty="0">
                <a:solidFill>
                  <a:schemeClr val="dk1"/>
                </a:solidFill>
              </a:rPr>
            </a:br>
            <a:r>
              <a:rPr lang="sv-SE" sz="2400" dirty="0">
                <a:solidFill>
                  <a:schemeClr val="dk1"/>
                </a:solidFill>
              </a:rPr>
              <a:t>Begränsat i tallbacken och ej på skidstadion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81000" algn="l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dirty="0">
                <a:solidFill>
                  <a:schemeClr val="dk1"/>
                </a:solidFill>
              </a:rPr>
              <a:t>Natursnö - konstsnö i botten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dirty="0" err="1">
                <a:solidFill>
                  <a:schemeClr val="dk1"/>
                </a:solidFill>
              </a:rPr>
              <a:t>Pistning</a:t>
            </a:r>
            <a:r>
              <a:rPr lang="sv-SE" sz="2400" dirty="0">
                <a:solidFill>
                  <a:schemeClr val="dk1"/>
                </a:solidFill>
              </a:rPr>
              <a:t> från kl.21.00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dirty="0">
                <a:solidFill>
                  <a:schemeClr val="dk1"/>
                </a:solidFill>
              </a:rPr>
              <a:t>Om behov att stänga banan meddelas det i högtalare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Banor och preparering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2183000" y="1119300"/>
            <a:ext cx="1256100" cy="10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6118" y="1452071"/>
            <a:ext cx="3817937" cy="540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Ski</a:t>
            </a:r>
            <a:r>
              <a:rPr lang="sv-SE" sz="2400">
                <a:solidFill>
                  <a:schemeClr val="dk2"/>
                </a:solidFill>
              </a:rPr>
              <a:t>dtest och uppvärmning 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2132150" y="1642075"/>
            <a:ext cx="62229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/>
              <a:t>Tävlingsbanorna öppnar kl.08.30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Skidtest och uppvärmning i rätt åkriktning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</a:rPr>
              <a:t>(ej glidtest på skidstadion)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Information från </a:t>
            </a:r>
            <a: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TD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031300" y="1262750"/>
            <a:ext cx="6355200" cy="4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 err="1">
                <a:solidFill>
                  <a:schemeClr val="tx1"/>
                </a:solidFill>
              </a:rPr>
              <a:t>Coacing</a:t>
            </a:r>
            <a:r>
              <a:rPr lang="sv-SE" sz="2400" dirty="0">
                <a:solidFill>
                  <a:schemeClr val="tx1"/>
                </a:solidFill>
              </a:rPr>
              <a:t> hela banan exklusive stadion och platån mellan spåren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v-SE"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tx1"/>
                </a:solidFill>
              </a:rPr>
              <a:t>Stavlangning enligt beslut på mötet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tx1"/>
                </a:solidFill>
              </a:rPr>
              <a:t>Sex platser samordnas av klubbarna själva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v-SE" sz="24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Information från organisationen 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2077725" y="1299350"/>
            <a:ext cx="6355200" cy="4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/>
              <a:t>Webbsändning: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2400" dirty="0"/>
            </a:br>
            <a:r>
              <a:rPr lang="sv-SE" sz="2400" u="sng" dirty="0">
                <a:solidFill>
                  <a:schemeClr val="hlink"/>
                </a:solidFill>
                <a:hlinkClick r:id="rId4"/>
              </a:rPr>
              <a:t>www.fjalltopploppet.se</a:t>
            </a:r>
            <a:br>
              <a:rPr lang="sv-SE" sz="2400" dirty="0"/>
            </a:b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2400" dirty="0"/>
            </a:br>
            <a:endParaRPr sz="1800" dirty="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1931875" y="2088726"/>
            <a:ext cx="62484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Tack &amp; lycka till! </a:t>
            </a:r>
            <a:endParaRPr sz="240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500914" y="6101542"/>
            <a:ext cx="3393703" cy="54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2220686" y="1248229"/>
            <a:ext cx="6599464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b="1" dirty="0">
                <a:solidFill>
                  <a:schemeClr val="dk1"/>
                </a:solidFill>
              </a:rPr>
              <a:t>Presentation av tävlingsledning och Jury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dirty="0">
                <a:solidFill>
                  <a:schemeClr val="dk1"/>
                </a:solidFill>
              </a:rPr>
              <a:t>Program 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r>
              <a:rPr lang="sv-SE" sz="2400" b="1" dirty="0">
                <a:solidFill>
                  <a:schemeClr val="dk1"/>
                </a:solidFill>
              </a:rPr>
              <a:t>dsschema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Stadi</a:t>
            </a:r>
            <a:r>
              <a:rPr lang="sv-SE" sz="2400" b="1" dirty="0">
                <a:solidFill>
                  <a:schemeClr val="dk1"/>
                </a:solidFill>
              </a:rPr>
              <a:t>on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dirty="0">
                <a:solidFill>
                  <a:schemeClr val="dk1"/>
                </a:solidFill>
              </a:rPr>
              <a:t>Banor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</a:t>
            </a:r>
            <a:r>
              <a:rPr lang="sv-SE" sz="2400" b="1" dirty="0" err="1">
                <a:solidFill>
                  <a:schemeClr val="dk1"/>
                </a:solidFill>
              </a:rPr>
              <a:t>dtest</a:t>
            </a:r>
            <a:r>
              <a:rPr lang="sv-SE" sz="2400" b="1" dirty="0">
                <a:solidFill>
                  <a:schemeClr val="dk1"/>
                </a:solidFill>
              </a:rPr>
              <a:t> och uppvärmning 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dirty="0">
                <a:solidFill>
                  <a:schemeClr val="dk1"/>
                </a:solidFill>
              </a:rPr>
              <a:t>Preparering 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</a:t>
            </a:r>
            <a:r>
              <a:rPr lang="sv-SE" sz="2400" b="1" dirty="0">
                <a:solidFill>
                  <a:schemeClr val="dk1"/>
                </a:solidFill>
              </a:rPr>
              <a:t>från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TD</a:t>
            </a:r>
            <a:endParaRPr sz="24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</a:t>
            </a:r>
            <a:r>
              <a:rPr lang="sv-SE" sz="2400" b="1" dirty="0">
                <a:solidFill>
                  <a:schemeClr val="dk1"/>
                </a:solidFill>
              </a:rPr>
              <a:t>från</a:t>
            </a:r>
            <a:r>
              <a:rPr lang="sv-S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b="1" dirty="0">
                <a:solidFill>
                  <a:schemeClr val="dk1"/>
                </a:solidFill>
              </a:rPr>
              <a:t>SFF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 b="1" dirty="0">
                <a:solidFill>
                  <a:schemeClr val="dk1"/>
                </a:solidFill>
              </a:rPr>
              <a:t>Lagledarmöte fredag 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2249451" y="538281"/>
            <a:ext cx="5051236" cy="5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Tävlingsledning</a:t>
            </a: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2252547" y="4995319"/>
            <a:ext cx="607680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2151970" y="1137784"/>
            <a:ext cx="6338887" cy="23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>
                <a:solidFill>
                  <a:schemeClr val="dk1"/>
                </a:solidFill>
              </a:rPr>
              <a:t>Tävlingsledare</a:t>
            </a:r>
            <a:r>
              <a:rPr lang="sv-SE" sz="2000" i="0" u="none" strike="noStrike" cap="none" dirty="0">
                <a:solidFill>
                  <a:schemeClr val="dk1"/>
                </a:solidFill>
              </a:rPr>
              <a:t>:		</a:t>
            </a:r>
            <a:r>
              <a:rPr lang="sv-SE" sz="2000" dirty="0">
                <a:solidFill>
                  <a:schemeClr val="dk1"/>
                </a:solidFill>
              </a:rPr>
              <a:t>Åke Ekblom</a:t>
            </a:r>
            <a:endParaRPr sz="2000" u="none" strike="noStrike" cap="none" dirty="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 err="1">
                <a:solidFill>
                  <a:schemeClr val="dk1"/>
                </a:solidFill>
              </a:rPr>
              <a:t>Bitr</a:t>
            </a:r>
            <a:r>
              <a:rPr lang="sv-SE" sz="2000" dirty="0">
                <a:solidFill>
                  <a:schemeClr val="dk1"/>
                </a:solidFill>
              </a:rPr>
              <a:t> tävlingsledare:		Sandra Landén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>
                <a:solidFill>
                  <a:schemeClr val="dk1"/>
                </a:solidFill>
              </a:rPr>
              <a:t>Sekretariat</a:t>
            </a:r>
            <a:r>
              <a:rPr lang="sv-SE" sz="2000" u="none" strike="noStrike" cap="none" dirty="0">
                <a:solidFill>
                  <a:schemeClr val="dk1"/>
                </a:solidFill>
              </a:rPr>
              <a:t>:			</a:t>
            </a:r>
            <a:r>
              <a:rPr lang="sv-SE" sz="2000" dirty="0">
                <a:solidFill>
                  <a:schemeClr val="dk1"/>
                </a:solidFill>
              </a:rPr>
              <a:t>Cristina Persson</a:t>
            </a:r>
            <a:endParaRPr sz="2000" u="none" strike="noStrike" cap="none" dirty="0">
              <a:solidFill>
                <a:schemeClr val="dk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 err="1">
                <a:solidFill>
                  <a:schemeClr val="dk1"/>
                </a:solidFill>
              </a:rPr>
              <a:t>Banchef</a:t>
            </a:r>
            <a:r>
              <a:rPr lang="sv-SE" sz="2000" u="none" strike="noStrike" cap="none" dirty="0">
                <a:solidFill>
                  <a:schemeClr val="dk1"/>
                </a:solidFill>
              </a:rPr>
              <a:t>:			</a:t>
            </a:r>
            <a:r>
              <a:rPr lang="sv-SE" sz="2000" dirty="0">
                <a:solidFill>
                  <a:schemeClr val="tx1"/>
                </a:solidFill>
              </a:rPr>
              <a:t>Yngve Ström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>
                <a:solidFill>
                  <a:schemeClr val="dk1"/>
                </a:solidFill>
              </a:rPr>
              <a:t>Stadionchef:		</a:t>
            </a:r>
            <a:r>
              <a:rPr lang="sv-SE" sz="2000" dirty="0">
                <a:solidFill>
                  <a:schemeClr val="tx1"/>
                </a:solidFill>
              </a:rPr>
              <a:t>Lars Sundmark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>
                <a:solidFill>
                  <a:schemeClr val="dk1"/>
                </a:solidFill>
              </a:rPr>
              <a:t>Tidtagningschef</a:t>
            </a:r>
            <a:r>
              <a:rPr lang="sv-SE" sz="2000" u="none" strike="noStrike" cap="none" dirty="0">
                <a:solidFill>
                  <a:schemeClr val="dk1"/>
                </a:solidFill>
              </a:rPr>
              <a:t>:		</a:t>
            </a:r>
            <a:r>
              <a:rPr lang="sv-SE" sz="2000" dirty="0">
                <a:solidFill>
                  <a:schemeClr val="tx1"/>
                </a:solidFill>
              </a:rPr>
              <a:t>Staffan Lidén</a:t>
            </a:r>
            <a:endParaRPr sz="200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8150" y="5765171"/>
            <a:ext cx="712700" cy="7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2144938" y="3940575"/>
            <a:ext cx="64983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JURY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 sz="2000" dirty="0"/>
              <a:t>TD: 		Per Lindberg</a:t>
            </a:r>
            <a:endParaRPr sz="2000" dirty="0">
              <a:solidFill>
                <a:srgbClr val="000000"/>
              </a:solidFill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 sz="2000" dirty="0"/>
              <a:t>TDA: 		Björn Westerström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sv-SE" sz="2000" dirty="0">
                <a:solidFill>
                  <a:schemeClr val="dk1"/>
                </a:solidFill>
              </a:rPr>
              <a:t>Tävlingsledare:	Åke Ekblom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000000"/>
                </a:solidFill>
              </a:rPr>
              <a:t> </a:t>
            </a:r>
            <a:endParaRPr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2119075" y="1428075"/>
            <a:ext cx="6604200" cy="4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v-SE" sz="2000" b="1" dirty="0"/>
              <a:t>Torsdag 11/4 SM-sprintstafett  </a:t>
            </a:r>
            <a:br>
              <a:rPr lang="sv-SE" sz="2000" b="1" dirty="0"/>
            </a:br>
            <a:r>
              <a:rPr lang="sv-SE" sz="2000" b="1" dirty="0"/>
              <a:t>H21 &amp; D21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chemeClr val="tx1"/>
                </a:solidFill>
              </a:rPr>
              <a:t>Fredag 12/4 100 m </a:t>
            </a:r>
            <a:r>
              <a:rPr lang="sv-SE" sz="2000" b="1" dirty="0" err="1">
                <a:solidFill>
                  <a:schemeClr val="tx1"/>
                </a:solidFill>
              </a:rPr>
              <a:t>supersprint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chemeClr val="tx1"/>
                </a:solidFill>
              </a:rPr>
              <a:t>Damer 17 -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chemeClr val="tx1"/>
                </a:solidFill>
              </a:rPr>
              <a:t>Herrar 17 - 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Lördag 13/4</a:t>
            </a: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31 km H 19-20, H 17-18 </a:t>
            </a: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31 km D 19-20, D 17-18 </a:t>
            </a: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35 km H/D 21</a:t>
            </a: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Söndag 14/4</a:t>
            </a:r>
            <a:endParaRPr sz="2000" b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000" b="1" dirty="0">
                <a:solidFill>
                  <a:srgbClr val="999999"/>
                </a:solidFill>
              </a:rPr>
              <a:t>Knallcrossen </a:t>
            </a:r>
            <a:endParaRPr sz="2000" b="1" dirty="0">
              <a:solidFill>
                <a:srgbClr val="999999"/>
              </a:solidFill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Tidsschema torsdag</a:t>
            </a: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2142475" y="1201125"/>
            <a:ext cx="6939600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08.00 –	 	Tävlingsexpedition öppnar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08.30 – 09.50 	Tävlingsbanan öppen för träning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10.00 			Semifinal 1 H21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10.18			Semifinal 2 H21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10.36			Semifinal 3 H21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10.54			Semifinal 1 D21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11.16			Semifinal 2 D21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11.40 – 12.20		Tävlingsbanan öppen endast för 				kvalificerade lag nummerlapp är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			passersedel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12.30  		 	Final H21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12.50			Final D21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13.25			Gemensam prisutdelning direkt efter 				målgång		</a:t>
            </a:r>
            <a:endParaRPr sz="1700" b="1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			 		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Tidsschema fredag</a:t>
            </a: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2142475" y="1201125"/>
            <a:ext cx="6939600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10.30 –	 		Tävlingsexpedition öppnar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v-SE"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12.00 			Prolog H och D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v-SE"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						 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b="1" dirty="0">
                <a:solidFill>
                  <a:schemeClr val="dk1"/>
                </a:solidFill>
              </a:rPr>
              <a:t>13.30  		 	Final H och D</a:t>
            </a:r>
            <a:endParaRPr sz="17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v-SE"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			Gemensam prisutdelning direkt efter 				målgång		</a:t>
            </a:r>
            <a:endParaRPr sz="1700" b="1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700" dirty="0">
                <a:solidFill>
                  <a:schemeClr val="dk1"/>
                </a:solidFill>
              </a:rPr>
              <a:t>			 		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42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2"/>
                </a:solidFill>
              </a:rPr>
              <a:t>Startordning </a:t>
            </a: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2159923" y="1332806"/>
            <a:ext cx="6701443" cy="463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b="1" dirty="0">
                <a:solidFill>
                  <a:schemeClr val="dk1"/>
                </a:solidFill>
              </a:rPr>
              <a:t>Torsdag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b="1" dirty="0">
                <a:solidFill>
                  <a:schemeClr val="dk1"/>
                </a:solidFill>
              </a:rPr>
              <a:t>Semifinaler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</a:rPr>
              <a:t>3 stycken Semifinaler i H21</a:t>
            </a:r>
            <a:br>
              <a:rPr lang="sv-SE" sz="1800" dirty="0">
                <a:solidFill>
                  <a:schemeClr val="dk1"/>
                </a:solidFill>
              </a:rPr>
            </a:br>
            <a:r>
              <a:rPr lang="sv-SE" sz="1800" dirty="0">
                <a:solidFill>
                  <a:schemeClr val="dk1"/>
                </a:solidFill>
              </a:rPr>
              <a:t>2 stycken Semifinaler i D21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</a:rPr>
              <a:t>Startordningen görs efter FIS-punkter totalt.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</a:rPr>
              <a:t>2 första ur varje semifinal går vidare på placering, 9/6 stycken tider kvalificerar sig till final.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dirty="0">
                <a:solidFill>
                  <a:schemeClr val="dk1"/>
                </a:solidFill>
              </a:rPr>
              <a:t>Varvade åkare uppmanas att hålla åt sidan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2"/>
                </a:solidFill>
              </a:rPr>
              <a:t>Startlistor och nummerlappar 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2209800" y="1332800"/>
            <a:ext cx="66513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 b="1" dirty="0">
                <a:solidFill>
                  <a:schemeClr val="dk1"/>
                </a:solidFill>
              </a:rPr>
              <a:t>Startlistor på hemsidan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 b="1" u="sng" dirty="0">
                <a:solidFill>
                  <a:schemeClr val="hlink"/>
                </a:solidFill>
                <a:hlinkClick r:id="rId3"/>
              </a:rPr>
              <a:t>www.fjalltopploppet.se</a:t>
            </a:r>
            <a:r>
              <a:rPr lang="sv-SE" sz="2400" b="1" dirty="0">
                <a:solidFill>
                  <a:schemeClr val="dk1"/>
                </a:solidFill>
              </a:rPr>
              <a:t> 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solidFill>
                  <a:schemeClr val="dk1"/>
                </a:solidFill>
              </a:rPr>
              <a:t>Nummerlappar sprintstafett hämtas på tävlingsexpeditionen (</a:t>
            </a:r>
            <a:r>
              <a:rPr lang="sv-SE" sz="1600" dirty="0" err="1">
                <a:solidFill>
                  <a:schemeClr val="dk1"/>
                </a:solidFill>
              </a:rPr>
              <a:t>Vinterstudion</a:t>
            </a:r>
            <a:r>
              <a:rPr lang="sv-SE" sz="1600" dirty="0">
                <a:solidFill>
                  <a:schemeClr val="dk1"/>
                </a:solidFill>
              </a:rPr>
              <a:t>) från kl.08.30 torsdag 11/4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solidFill>
                  <a:schemeClr val="tx1"/>
                </a:solidFill>
              </a:rPr>
              <a:t>Nummerlappar </a:t>
            </a:r>
            <a:r>
              <a:rPr lang="sv-SE" sz="1600" dirty="0" err="1">
                <a:solidFill>
                  <a:schemeClr val="tx1"/>
                </a:solidFill>
              </a:rPr>
              <a:t>supersprint</a:t>
            </a:r>
            <a:r>
              <a:rPr lang="sv-SE" sz="1600" dirty="0">
                <a:solidFill>
                  <a:schemeClr val="tx1"/>
                </a:solidFill>
              </a:rPr>
              <a:t> hämtas i </a:t>
            </a:r>
            <a:r>
              <a:rPr lang="sv-SE" sz="1600" dirty="0" err="1">
                <a:solidFill>
                  <a:schemeClr val="tx1"/>
                </a:solidFill>
              </a:rPr>
              <a:t>Brasrummet</a:t>
            </a:r>
            <a:r>
              <a:rPr lang="sv-SE" sz="1600" dirty="0">
                <a:solidFill>
                  <a:schemeClr val="tx1"/>
                </a:solidFill>
              </a:rPr>
              <a:t> Ramundberget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solidFill>
                  <a:schemeClr val="tx1"/>
                </a:solidFill>
              </a:rPr>
              <a:t>från kl. 10.30 fredag 12/4.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600" dirty="0">
                <a:solidFill>
                  <a:schemeClr val="tx1"/>
                </a:solidFill>
              </a:rPr>
              <a:t>De som går vidare i </a:t>
            </a:r>
            <a:r>
              <a:rPr lang="sv-SE" sz="1600" dirty="0" err="1">
                <a:solidFill>
                  <a:schemeClr val="tx1"/>
                </a:solidFill>
              </a:rPr>
              <a:t>supersprint</a:t>
            </a:r>
            <a:r>
              <a:rPr lang="sv-SE" sz="1600" dirty="0">
                <a:solidFill>
                  <a:schemeClr val="tx1"/>
                </a:solidFill>
              </a:rPr>
              <a:t> hämtar nya nummerlappar</a:t>
            </a:r>
            <a:endParaRPr sz="16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500" y="5730346"/>
            <a:ext cx="712700" cy="7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2209800" y="536171"/>
            <a:ext cx="6248400" cy="6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2"/>
                </a:solidFill>
              </a:rPr>
              <a:t>Chip &amp; nummerlappar sprintstafett</a:t>
            </a: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262750"/>
            <a:ext cx="6667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500" y="5533071"/>
            <a:ext cx="712700" cy="7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2057400" y="1788125"/>
            <a:ext cx="62484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Personlig transponder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Sträcka 1 har röd nummerlapp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Sträcka 2 grön nummerlapp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sv-SE" sz="2400">
                <a:solidFill>
                  <a:schemeClr val="dk1"/>
                </a:solidFill>
              </a:rPr>
              <a:t>Sträcka 2:s åkare har bennummerlapp (höger underben)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Vattenfall &amp; SSF">
      <a:dk1>
        <a:srgbClr val="000000"/>
      </a:dk1>
      <a:lt1>
        <a:srgbClr val="FFFFFF"/>
      </a:lt1>
      <a:dk2>
        <a:srgbClr val="003399"/>
      </a:dk2>
      <a:lt2>
        <a:srgbClr val="FFFF00"/>
      </a:lt2>
      <a:accent1>
        <a:srgbClr val="CC9900"/>
      </a:accent1>
      <a:accent2>
        <a:srgbClr val="333333"/>
      </a:accent2>
      <a:accent3>
        <a:srgbClr val="5F5F5F"/>
      </a:accent3>
      <a:accent4>
        <a:srgbClr val="969696"/>
      </a:accent4>
      <a:accent5>
        <a:srgbClr val="DDDDDD"/>
      </a:accent5>
      <a:accent6>
        <a:srgbClr val="EAEAEA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382</Words>
  <Application>Microsoft Office PowerPoint</Application>
  <PresentationFormat>Bildspel på skärmen (4:3)</PresentationFormat>
  <Paragraphs>175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Blank Presentation</vt:lpstr>
      <vt:lpstr>Lagledarmöte  SM SPRINTSTAFETT</vt:lpstr>
      <vt:lpstr>Agenda</vt:lpstr>
      <vt:lpstr>Tävlingsledning</vt:lpstr>
      <vt:lpstr>Program</vt:lpstr>
      <vt:lpstr>Tidsschema torsdag</vt:lpstr>
      <vt:lpstr>Tidsschema fredag</vt:lpstr>
      <vt:lpstr>Startordning </vt:lpstr>
      <vt:lpstr>Startlistor och nummerlappar </vt:lpstr>
      <vt:lpstr>Chip &amp; nummerlappar sprintstafett</vt:lpstr>
      <vt:lpstr>Stadion layout</vt:lpstr>
      <vt:lpstr>Banor och preparering</vt:lpstr>
      <vt:lpstr>Banor och preparering</vt:lpstr>
      <vt:lpstr>Skidtest och uppvärmning </vt:lpstr>
      <vt:lpstr>Information från TD</vt:lpstr>
      <vt:lpstr>Information från organisationen </vt:lpstr>
      <vt:lpstr>Tack &amp; lycka till!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Lagledarmöte  SM SPRINTSTAFETT</dc:title>
  <dc:creator>anv</dc:creator>
  <cp:lastModifiedBy>Åke Ekblom</cp:lastModifiedBy>
  <cp:revision>16</cp:revision>
  <dcterms:modified xsi:type="dcterms:W3CDTF">2019-04-10T16:33:34Z</dcterms:modified>
</cp:coreProperties>
</file>